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1DBED5A-28D3-47EE-B850-90017A42B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Famous</a:t>
            </a:r>
            <a:r>
              <a:rPr lang="nl-NL" dirty="0"/>
              <a:t> British </a:t>
            </a:r>
            <a:r>
              <a:rPr lang="nl-NL" dirty="0" err="1"/>
              <a:t>people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586F077C-7058-4C7C-8B12-DDC47060A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Lesson</a:t>
            </a:r>
            <a:r>
              <a:rPr lang="nl-NL"/>
              <a:t> </a:t>
            </a:r>
            <a:r>
              <a:rPr lang="nl-NL" smtClean="0"/>
              <a:t>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227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FD64EE1-28EA-4AE0-9EB2-150AA4F6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Goals </a:t>
            </a:r>
            <a:r>
              <a:rPr lang="nl-NL" dirty="0" err="1"/>
              <a:t>and</a:t>
            </a:r>
            <a:r>
              <a:rPr lang="nl-NL" dirty="0"/>
              <a:t> 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25ECF834-C2C2-47E8-A2B6-B9C0C7552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Goal </a:t>
            </a:r>
            <a:r>
              <a:rPr lang="nl-NL" dirty="0" err="1"/>
              <a:t>lesson</a:t>
            </a:r>
            <a:r>
              <a:rPr lang="nl-NL" dirty="0"/>
              <a:t> series</a:t>
            </a:r>
          </a:p>
          <a:p>
            <a:pPr marL="0" indent="0">
              <a:buNone/>
            </a:pPr>
            <a:r>
              <a:rPr lang="nl-NL" dirty="0"/>
              <a:t>You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a blog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someones</a:t>
            </a:r>
            <a:r>
              <a:rPr lang="nl-NL" dirty="0" smtClean="0"/>
              <a:t> life </a:t>
            </a:r>
            <a:r>
              <a:rPr lang="nl-NL" dirty="0"/>
              <a:t>in English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Planning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today</a:t>
            </a:r>
            <a:endParaRPr lang="nl-NL" dirty="0"/>
          </a:p>
          <a:p>
            <a:pPr marL="0" indent="0">
              <a:buNone/>
            </a:pPr>
            <a:r>
              <a:rPr lang="nl-NL" dirty="0" err="1" smtClean="0"/>
              <a:t>Recap</a:t>
            </a:r>
            <a:r>
              <a:rPr lang="nl-NL" dirty="0" smtClean="0"/>
              <a:t> last </a:t>
            </a:r>
            <a:r>
              <a:rPr lang="nl-NL" dirty="0" err="1" smtClean="0"/>
              <a:t>lesson</a:t>
            </a:r>
            <a:r>
              <a:rPr lang="nl-NL" dirty="0" smtClean="0"/>
              <a:t>					5 minutes</a:t>
            </a:r>
          </a:p>
          <a:p>
            <a:pPr marL="0" indent="0">
              <a:buNone/>
            </a:pPr>
            <a:r>
              <a:rPr lang="nl-NL" dirty="0" smtClean="0"/>
              <a:t>Information sources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writing</a:t>
            </a:r>
            <a:r>
              <a:rPr lang="nl-NL" dirty="0" smtClean="0"/>
              <a:t>		15 minutes</a:t>
            </a:r>
          </a:p>
          <a:p>
            <a:pPr marL="0" indent="0">
              <a:buNone/>
            </a:pPr>
            <a:r>
              <a:rPr lang="nl-NL" dirty="0" err="1" smtClean="0"/>
              <a:t>Exercise</a:t>
            </a:r>
            <a:r>
              <a:rPr lang="nl-NL" dirty="0" smtClean="0"/>
              <a:t>								25 minutes	</a:t>
            </a:r>
          </a:p>
          <a:p>
            <a:pPr marL="0" indent="0">
              <a:buNone/>
            </a:pPr>
            <a:r>
              <a:rPr lang="nl-NL" dirty="0" smtClean="0"/>
              <a:t>Evaluation 							</a:t>
            </a:r>
            <a:r>
              <a:rPr lang="nl-NL" smtClean="0"/>
              <a:t>5 minutes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798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Finding</a:t>
            </a:r>
            <a:r>
              <a:rPr lang="nl-NL" dirty="0" smtClean="0"/>
              <a:t> sources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gathering</a:t>
            </a:r>
            <a:r>
              <a:rPr lang="nl-NL" dirty="0" smtClean="0"/>
              <a:t> information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Search </a:t>
            </a:r>
            <a:r>
              <a:rPr lang="nl-NL" dirty="0" err="1" smtClean="0"/>
              <a:t>for</a:t>
            </a:r>
            <a:r>
              <a:rPr lang="nl-NL" dirty="0" smtClean="0"/>
              <a:t> information on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figure</a:t>
            </a:r>
            <a:r>
              <a:rPr lang="nl-NL" dirty="0" smtClean="0"/>
              <a:t> on Google</a:t>
            </a:r>
          </a:p>
          <a:p>
            <a:endParaRPr lang="nl-NL" dirty="0" smtClean="0"/>
          </a:p>
          <a:p>
            <a:r>
              <a:rPr lang="nl-NL" dirty="0" smtClean="0"/>
              <a:t>Wikipedia </a:t>
            </a:r>
            <a:r>
              <a:rPr lang="nl-NL" dirty="0" err="1" smtClean="0"/>
              <a:t>cannot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main</a:t>
            </a:r>
            <a:r>
              <a:rPr lang="nl-NL" dirty="0" smtClean="0"/>
              <a:t> source</a:t>
            </a:r>
          </a:p>
          <a:p>
            <a:endParaRPr lang="nl-NL" dirty="0"/>
          </a:p>
          <a:p>
            <a:r>
              <a:rPr lang="nl-NL" dirty="0" smtClean="0"/>
              <a:t>Havo </a:t>
            </a:r>
            <a:r>
              <a:rPr lang="nl-NL" dirty="0" err="1" smtClean="0"/>
              <a:t>pupils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 at </a:t>
            </a:r>
            <a:r>
              <a:rPr lang="nl-NL" dirty="0" err="1" smtClean="0"/>
              <a:t>least</a:t>
            </a:r>
            <a:r>
              <a:rPr lang="nl-NL" dirty="0" smtClean="0"/>
              <a:t> 2 different sources/VWO </a:t>
            </a:r>
            <a:r>
              <a:rPr lang="nl-NL" dirty="0" err="1" smtClean="0"/>
              <a:t>pupils</a:t>
            </a:r>
            <a:r>
              <a:rPr lang="nl-NL" dirty="0" smtClean="0"/>
              <a:t> 3</a:t>
            </a:r>
          </a:p>
          <a:p>
            <a:endParaRPr lang="nl-NL" dirty="0"/>
          </a:p>
          <a:p>
            <a:r>
              <a:rPr lang="nl-NL" dirty="0" smtClean="0"/>
              <a:t>Make </a:t>
            </a:r>
            <a:r>
              <a:rPr lang="nl-NL" dirty="0" err="1" smtClean="0"/>
              <a:t>sure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save </a:t>
            </a:r>
            <a:r>
              <a:rPr lang="nl-NL" dirty="0" err="1" smtClean="0"/>
              <a:t>your</a:t>
            </a:r>
            <a:r>
              <a:rPr lang="nl-NL" dirty="0" smtClean="0"/>
              <a:t> sources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add</a:t>
            </a:r>
            <a:r>
              <a:rPr lang="nl-NL" dirty="0" smtClean="0"/>
              <a:t> </a:t>
            </a:r>
            <a:r>
              <a:rPr lang="nl-NL" dirty="0" err="1" smtClean="0"/>
              <a:t>them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blog at </a:t>
            </a:r>
            <a:r>
              <a:rPr lang="nl-NL" dirty="0" err="1" smtClean="0"/>
              <a:t>the</a:t>
            </a:r>
            <a:r>
              <a:rPr lang="nl-NL" dirty="0" smtClean="0"/>
              <a:t> end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219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Finding</a:t>
            </a:r>
            <a:r>
              <a:rPr lang="nl-NL" dirty="0"/>
              <a:t> sources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gathering</a:t>
            </a:r>
            <a:r>
              <a:rPr lang="nl-NL" dirty="0"/>
              <a:t> information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1192" y="2180496"/>
            <a:ext cx="11406592" cy="4430616"/>
          </a:xfrm>
        </p:spPr>
        <p:txBody>
          <a:bodyPr>
            <a:noAutofit/>
          </a:bodyPr>
          <a:lstStyle/>
          <a:p>
            <a:r>
              <a:rPr lang="nl-NL" sz="2000" dirty="0" err="1" smtClean="0"/>
              <a:t>Before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start </a:t>
            </a:r>
            <a:r>
              <a:rPr lang="nl-NL" sz="2000" dirty="0" err="1" smtClean="0"/>
              <a:t>gathering</a:t>
            </a:r>
            <a:r>
              <a:rPr lang="nl-NL" sz="2000" dirty="0" smtClean="0"/>
              <a:t> information, first READ </a:t>
            </a:r>
            <a:r>
              <a:rPr lang="nl-NL" sz="2000" dirty="0" err="1" smtClean="0"/>
              <a:t>about</a:t>
            </a:r>
            <a:r>
              <a:rPr lang="nl-NL" sz="2000" dirty="0" smtClean="0"/>
              <a:t> </a:t>
            </a:r>
            <a:r>
              <a:rPr lang="nl-NL" sz="2000" dirty="0" err="1" smtClean="0"/>
              <a:t>your</a:t>
            </a:r>
            <a:r>
              <a:rPr lang="nl-NL" sz="2000" dirty="0" smtClean="0"/>
              <a:t> </a:t>
            </a:r>
            <a:r>
              <a:rPr lang="nl-NL" sz="2000" dirty="0" err="1" smtClean="0"/>
              <a:t>figure</a:t>
            </a:r>
            <a:r>
              <a:rPr lang="nl-NL" sz="2000" dirty="0" smtClean="0"/>
              <a:t> in multiple sources</a:t>
            </a:r>
          </a:p>
          <a:p>
            <a:r>
              <a:rPr lang="nl-NL" sz="2000" dirty="0" err="1" smtClean="0"/>
              <a:t>Try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 form </a:t>
            </a:r>
            <a:r>
              <a:rPr lang="nl-NL" sz="2000" dirty="0" err="1" smtClean="0"/>
              <a:t>an</a:t>
            </a:r>
            <a:r>
              <a:rPr lang="nl-NL" sz="2000" dirty="0" smtClean="0"/>
              <a:t> image of </a:t>
            </a:r>
            <a:r>
              <a:rPr lang="nl-NL" sz="2000" dirty="0" err="1" smtClean="0"/>
              <a:t>the</a:t>
            </a:r>
            <a:r>
              <a:rPr lang="nl-NL" sz="2000" dirty="0" smtClean="0"/>
              <a:t> </a:t>
            </a:r>
            <a:r>
              <a:rPr lang="nl-NL" sz="2000" dirty="0" err="1" smtClean="0"/>
              <a:t>figure</a:t>
            </a:r>
            <a:r>
              <a:rPr lang="nl-NL" sz="2000" dirty="0" smtClean="0"/>
              <a:t> </a:t>
            </a:r>
            <a:r>
              <a:rPr lang="nl-NL" sz="2000" dirty="0" err="1" smtClean="0"/>
              <a:t>and</a:t>
            </a:r>
            <a:r>
              <a:rPr lang="nl-NL" sz="2000" dirty="0"/>
              <a:t> </a:t>
            </a:r>
            <a:r>
              <a:rPr lang="nl-NL" sz="2000" dirty="0" smtClean="0"/>
              <a:t>his/her life</a:t>
            </a:r>
          </a:p>
          <a:p>
            <a:r>
              <a:rPr lang="nl-NL" sz="2000" dirty="0" err="1" smtClean="0"/>
              <a:t>Then</a:t>
            </a:r>
            <a:r>
              <a:rPr lang="nl-NL" sz="2000" dirty="0" smtClean="0"/>
              <a:t>, start </a:t>
            </a:r>
            <a:r>
              <a:rPr lang="nl-NL" sz="2000" dirty="0" err="1" smtClean="0"/>
              <a:t>writing</a:t>
            </a:r>
            <a:r>
              <a:rPr lang="nl-NL" sz="2000" dirty="0" smtClean="0"/>
              <a:t> down </a:t>
            </a:r>
            <a:r>
              <a:rPr lang="nl-NL" sz="2000" dirty="0" err="1" smtClean="0"/>
              <a:t>which</a:t>
            </a:r>
            <a:r>
              <a:rPr lang="nl-NL" sz="2000" dirty="0" smtClean="0"/>
              <a:t> </a:t>
            </a:r>
            <a:r>
              <a:rPr lang="nl-NL" sz="2000" dirty="0" err="1" smtClean="0"/>
              <a:t>parts</a:t>
            </a:r>
            <a:r>
              <a:rPr lang="nl-NL" sz="2000" dirty="0" smtClean="0"/>
              <a:t> of </a:t>
            </a:r>
            <a:r>
              <a:rPr lang="nl-NL" sz="2000" dirty="0" err="1" smtClean="0"/>
              <a:t>their</a:t>
            </a:r>
            <a:r>
              <a:rPr lang="nl-NL" sz="2000" dirty="0" smtClean="0"/>
              <a:t> </a:t>
            </a:r>
            <a:r>
              <a:rPr lang="nl-NL" sz="2000" dirty="0" err="1" smtClean="0"/>
              <a:t>lives</a:t>
            </a:r>
            <a:r>
              <a:rPr lang="nl-NL" sz="2000" dirty="0" smtClean="0"/>
              <a:t> </a:t>
            </a:r>
            <a:r>
              <a:rPr lang="nl-NL" sz="2000" dirty="0" err="1" smtClean="0"/>
              <a:t>were</a:t>
            </a:r>
            <a:r>
              <a:rPr lang="nl-NL" sz="2000" dirty="0" smtClean="0"/>
              <a:t> significant: marriage, </a:t>
            </a:r>
            <a:r>
              <a:rPr lang="nl-NL" sz="2000" dirty="0" err="1" smtClean="0"/>
              <a:t>death</a:t>
            </a:r>
            <a:r>
              <a:rPr lang="nl-NL" sz="2000" dirty="0" smtClean="0"/>
              <a:t>, </a:t>
            </a:r>
            <a:r>
              <a:rPr lang="nl-NL" sz="2000" dirty="0" err="1" smtClean="0"/>
              <a:t>becoming</a:t>
            </a:r>
            <a:r>
              <a:rPr lang="nl-NL" sz="2000" dirty="0" smtClean="0"/>
              <a:t> </a:t>
            </a:r>
            <a:r>
              <a:rPr lang="nl-NL" sz="2000" dirty="0" err="1" smtClean="0"/>
              <a:t>queen</a:t>
            </a:r>
            <a:r>
              <a:rPr lang="nl-NL" sz="2000" dirty="0" smtClean="0"/>
              <a:t> or </a:t>
            </a:r>
            <a:r>
              <a:rPr lang="nl-NL" sz="2000" dirty="0" err="1" smtClean="0"/>
              <a:t>king</a:t>
            </a:r>
            <a:r>
              <a:rPr lang="nl-NL" sz="2000" dirty="0" smtClean="0"/>
              <a:t>, </a:t>
            </a:r>
            <a:r>
              <a:rPr lang="nl-NL" sz="2000" dirty="0" err="1" smtClean="0"/>
              <a:t>losing</a:t>
            </a:r>
            <a:r>
              <a:rPr lang="nl-NL" sz="2000" dirty="0" smtClean="0"/>
              <a:t> </a:t>
            </a:r>
            <a:r>
              <a:rPr lang="nl-NL" sz="2000" dirty="0" err="1" smtClean="0"/>
              <a:t>children</a:t>
            </a:r>
            <a:r>
              <a:rPr lang="nl-NL" sz="2000" dirty="0" smtClean="0"/>
              <a:t> etc.</a:t>
            </a:r>
          </a:p>
          <a:p>
            <a:r>
              <a:rPr lang="nl-NL" sz="2000" dirty="0" err="1" smtClean="0"/>
              <a:t>Choose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</a:t>
            </a:r>
            <a:r>
              <a:rPr lang="nl-NL" sz="2000" dirty="0" err="1" smtClean="0"/>
              <a:t>ones</a:t>
            </a:r>
            <a:r>
              <a:rPr lang="nl-NL" sz="2000" dirty="0" smtClean="0"/>
              <a:t> </a:t>
            </a:r>
            <a:r>
              <a:rPr lang="nl-NL" sz="2000" dirty="0" err="1" smtClean="0"/>
              <a:t>that</a:t>
            </a:r>
            <a:r>
              <a:rPr lang="nl-NL" sz="2000" dirty="0" smtClean="0"/>
              <a:t> are most important OR </a:t>
            </a:r>
            <a:r>
              <a:rPr lang="nl-NL" sz="2000" dirty="0" err="1" smtClean="0"/>
              <a:t>that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</a:t>
            </a:r>
            <a:r>
              <a:rPr lang="nl-NL" sz="2000" dirty="0" err="1" smtClean="0"/>
              <a:t>think</a:t>
            </a:r>
            <a:r>
              <a:rPr lang="nl-NL" sz="2000" dirty="0" smtClean="0"/>
              <a:t> are </a:t>
            </a:r>
            <a:r>
              <a:rPr lang="nl-NL" sz="2000" dirty="0" err="1" smtClean="0"/>
              <a:t>interesting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 </a:t>
            </a:r>
            <a:r>
              <a:rPr lang="nl-NL" sz="2000" dirty="0" err="1" smtClean="0"/>
              <a:t>write</a:t>
            </a:r>
            <a:r>
              <a:rPr lang="nl-NL" sz="2000" dirty="0" smtClean="0"/>
              <a:t> </a:t>
            </a:r>
            <a:r>
              <a:rPr lang="nl-NL" sz="2000" dirty="0" err="1" smtClean="0"/>
              <a:t>about</a:t>
            </a:r>
            <a:endParaRPr lang="nl-NL" sz="2000" dirty="0" smtClean="0"/>
          </a:p>
          <a:p>
            <a:r>
              <a:rPr lang="nl-NL" sz="2000" dirty="0" smtClean="0"/>
              <a:t>Write down </a:t>
            </a:r>
            <a:r>
              <a:rPr lang="nl-NL" sz="2000" dirty="0" err="1" smtClean="0"/>
              <a:t>key</a:t>
            </a:r>
            <a:r>
              <a:rPr lang="nl-NL" sz="2000" dirty="0" smtClean="0"/>
              <a:t> </a:t>
            </a:r>
            <a:r>
              <a:rPr lang="nl-NL" sz="2000" dirty="0" err="1" smtClean="0"/>
              <a:t>words</a:t>
            </a:r>
            <a:r>
              <a:rPr lang="nl-NL" sz="2000" dirty="0" smtClean="0"/>
              <a:t>/</a:t>
            </a:r>
            <a:r>
              <a:rPr lang="nl-NL" sz="2000" dirty="0" err="1" smtClean="0"/>
              <a:t>sentences</a:t>
            </a:r>
            <a:r>
              <a:rPr lang="nl-NL" sz="2000" dirty="0" smtClean="0"/>
              <a:t> in </a:t>
            </a:r>
            <a:r>
              <a:rPr lang="nl-NL" sz="2000" dirty="0" err="1" smtClean="0"/>
              <a:t>your</a:t>
            </a:r>
            <a:r>
              <a:rPr lang="nl-NL" sz="2000" dirty="0" smtClean="0"/>
              <a:t> OWN </a:t>
            </a:r>
            <a:r>
              <a:rPr lang="nl-NL" sz="2000" dirty="0" err="1" smtClean="0"/>
              <a:t>words</a:t>
            </a:r>
            <a:r>
              <a:rPr lang="nl-NL" sz="2000" dirty="0" smtClean="0"/>
              <a:t>.</a:t>
            </a:r>
          </a:p>
          <a:p>
            <a:r>
              <a:rPr lang="nl-NL" sz="2000" dirty="0" smtClean="0"/>
              <a:t>Do </a:t>
            </a:r>
            <a:r>
              <a:rPr lang="nl-NL" sz="2000" dirty="0" err="1" smtClean="0"/>
              <a:t>not</a:t>
            </a:r>
            <a:r>
              <a:rPr lang="nl-NL" sz="2000" dirty="0" smtClean="0"/>
              <a:t> copy-paste</a:t>
            </a:r>
          </a:p>
          <a:p>
            <a:r>
              <a:rPr lang="nl-NL" sz="2000" dirty="0" smtClean="0"/>
              <a:t>Keep in mind </a:t>
            </a:r>
            <a:r>
              <a:rPr lang="nl-NL" sz="2000" dirty="0" err="1" smtClean="0"/>
              <a:t>that</a:t>
            </a:r>
            <a:r>
              <a:rPr lang="nl-NL" sz="2000" dirty="0" smtClean="0"/>
              <a:t> </a:t>
            </a:r>
            <a:r>
              <a:rPr lang="nl-NL" sz="2000" dirty="0" err="1" smtClean="0"/>
              <a:t>you</a:t>
            </a:r>
            <a:r>
              <a:rPr lang="nl-NL" sz="2000" dirty="0" smtClean="0"/>
              <a:t> have </a:t>
            </a:r>
            <a:r>
              <a:rPr lang="nl-NL" sz="2000" dirty="0" err="1" smtClean="0"/>
              <a:t>to</a:t>
            </a:r>
            <a:r>
              <a:rPr lang="nl-NL" sz="2000" dirty="0" smtClean="0"/>
              <a:t> </a:t>
            </a:r>
            <a:r>
              <a:rPr lang="nl-NL" sz="2000" dirty="0" err="1" smtClean="0"/>
              <a:t>write</a:t>
            </a:r>
            <a:r>
              <a:rPr lang="nl-NL" sz="2000" dirty="0" smtClean="0"/>
              <a:t> </a:t>
            </a:r>
            <a:r>
              <a:rPr lang="nl-NL" sz="2000" dirty="0" err="1" smtClean="0"/>
              <a:t>between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450 – 500 </a:t>
            </a:r>
            <a:r>
              <a:rPr lang="nl-NL" sz="2000" dirty="0" err="1" smtClean="0"/>
              <a:t>words</a:t>
            </a:r>
            <a:r>
              <a:rPr lang="nl-NL" sz="2000" dirty="0" smtClean="0"/>
              <a:t>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58784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Choose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figure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sz="2000" dirty="0" smtClean="0"/>
          </a:p>
          <a:p>
            <a:r>
              <a:rPr lang="nl-NL" sz="2400" dirty="0" err="1" smtClean="0"/>
              <a:t>Before</a:t>
            </a:r>
            <a:r>
              <a:rPr lang="nl-NL" sz="2400" dirty="0" smtClean="0"/>
              <a:t> </a:t>
            </a:r>
            <a:r>
              <a:rPr lang="nl-NL" sz="2400" dirty="0" err="1" smtClean="0"/>
              <a:t>you</a:t>
            </a:r>
            <a:r>
              <a:rPr lang="nl-NL" sz="2400" dirty="0" smtClean="0"/>
              <a:t> </a:t>
            </a:r>
            <a:r>
              <a:rPr lang="nl-NL" sz="2400" dirty="0" err="1" smtClean="0"/>
              <a:t>can</a:t>
            </a:r>
            <a:r>
              <a:rPr lang="nl-NL" sz="2400" dirty="0" smtClean="0"/>
              <a:t> start </a:t>
            </a:r>
            <a:r>
              <a:rPr lang="nl-NL" sz="2400" dirty="0" err="1" smtClean="0"/>
              <a:t>your</a:t>
            </a:r>
            <a:r>
              <a:rPr lang="nl-NL" sz="2400" dirty="0" smtClean="0"/>
              <a:t> </a:t>
            </a:r>
            <a:r>
              <a:rPr lang="nl-NL" sz="2400" dirty="0" err="1" smtClean="0"/>
              <a:t>exercise</a:t>
            </a:r>
            <a:r>
              <a:rPr lang="nl-NL" sz="2400" dirty="0" smtClean="0"/>
              <a:t> </a:t>
            </a:r>
            <a:r>
              <a:rPr lang="nl-NL" sz="2400" dirty="0" err="1" smtClean="0"/>
              <a:t>you</a:t>
            </a:r>
            <a:r>
              <a:rPr lang="nl-NL" sz="2400" dirty="0" smtClean="0"/>
              <a:t> have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choose</a:t>
            </a:r>
            <a:r>
              <a:rPr lang="nl-NL" sz="2400" dirty="0" smtClean="0"/>
              <a:t> </a:t>
            </a:r>
            <a:r>
              <a:rPr lang="nl-NL" sz="2400" dirty="0" err="1" smtClean="0"/>
              <a:t>your</a:t>
            </a:r>
            <a:r>
              <a:rPr lang="nl-NL" sz="2400" dirty="0" smtClean="0"/>
              <a:t> </a:t>
            </a:r>
            <a:r>
              <a:rPr lang="nl-NL" sz="2400" dirty="0" err="1" smtClean="0"/>
              <a:t>figure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Go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the</a:t>
            </a:r>
            <a:r>
              <a:rPr lang="nl-NL" sz="2400" dirty="0" smtClean="0"/>
              <a:t> Wikiwijs website </a:t>
            </a:r>
            <a:r>
              <a:rPr lang="nl-NL" sz="2400" dirty="0" err="1" smtClean="0"/>
              <a:t>and</a:t>
            </a:r>
            <a:r>
              <a:rPr lang="nl-NL" sz="2400" dirty="0" smtClean="0"/>
              <a:t> </a:t>
            </a:r>
            <a:r>
              <a:rPr lang="nl-NL" sz="2400" dirty="0" err="1" smtClean="0"/>
              <a:t>find</a:t>
            </a:r>
            <a:r>
              <a:rPr lang="nl-NL" sz="2400" dirty="0" smtClean="0"/>
              <a:t> </a:t>
            </a:r>
            <a:r>
              <a:rPr lang="nl-NL" sz="2400" dirty="0" err="1" smtClean="0"/>
              <a:t>the</a:t>
            </a:r>
            <a:r>
              <a:rPr lang="nl-NL" sz="2400" dirty="0" smtClean="0"/>
              <a:t> list </a:t>
            </a:r>
            <a:r>
              <a:rPr lang="nl-NL" sz="2400" dirty="0" err="1" smtClean="0"/>
              <a:t>with</a:t>
            </a:r>
            <a:r>
              <a:rPr lang="nl-NL" sz="2400" dirty="0" smtClean="0"/>
              <a:t> </a:t>
            </a:r>
            <a:r>
              <a:rPr lang="nl-NL" sz="2400" dirty="0" err="1" smtClean="0"/>
              <a:t>the</a:t>
            </a:r>
            <a:r>
              <a:rPr lang="nl-NL" sz="2400" dirty="0" smtClean="0"/>
              <a:t> </a:t>
            </a:r>
            <a:r>
              <a:rPr lang="nl-NL" sz="2400" dirty="0" err="1" smtClean="0"/>
              <a:t>figures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err="1" smtClean="0"/>
              <a:t>Choose</a:t>
            </a:r>
            <a:r>
              <a:rPr lang="nl-NL" sz="2400" dirty="0" smtClean="0"/>
              <a:t> </a:t>
            </a:r>
            <a:r>
              <a:rPr lang="nl-NL" sz="2400" dirty="0" err="1" smtClean="0"/>
              <a:t>from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list OR </a:t>
            </a:r>
            <a:r>
              <a:rPr lang="nl-NL" sz="2400" dirty="0" err="1" smtClean="0"/>
              <a:t>choose</a:t>
            </a:r>
            <a:r>
              <a:rPr lang="nl-NL" sz="2400" dirty="0" smtClean="0"/>
              <a:t> </a:t>
            </a:r>
            <a:r>
              <a:rPr lang="nl-NL" sz="2400" dirty="0" err="1" smtClean="0"/>
              <a:t>one</a:t>
            </a:r>
            <a:r>
              <a:rPr lang="nl-NL" sz="2400" dirty="0" smtClean="0"/>
              <a:t> </a:t>
            </a:r>
            <a:r>
              <a:rPr lang="nl-NL" sz="2400" dirty="0" err="1" smtClean="0"/>
              <a:t>yourself</a:t>
            </a:r>
            <a:r>
              <a:rPr lang="nl-NL" sz="2400" dirty="0" smtClean="0"/>
              <a:t>, but </a:t>
            </a:r>
            <a:r>
              <a:rPr lang="nl-NL" sz="2400" dirty="0" err="1" smtClean="0"/>
              <a:t>you</a:t>
            </a:r>
            <a:r>
              <a:rPr lang="nl-NL" sz="2400" dirty="0" smtClean="0"/>
              <a:t> </a:t>
            </a:r>
            <a:r>
              <a:rPr lang="nl-NL" sz="2400" dirty="0" err="1" smtClean="0"/>
              <a:t>need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first run </a:t>
            </a:r>
            <a:r>
              <a:rPr lang="nl-NL" sz="2400" dirty="0" err="1" smtClean="0"/>
              <a:t>it</a:t>
            </a:r>
            <a:r>
              <a:rPr lang="nl-NL" sz="2400" dirty="0" smtClean="0"/>
              <a:t> </a:t>
            </a:r>
            <a:r>
              <a:rPr lang="nl-NL" sz="2400" dirty="0" err="1" smtClean="0"/>
              <a:t>by</a:t>
            </a:r>
            <a:r>
              <a:rPr lang="nl-NL" sz="2400" dirty="0" smtClean="0"/>
              <a:t> me</a:t>
            </a:r>
          </a:p>
          <a:p>
            <a:endParaRPr lang="nl-NL" sz="2400" dirty="0"/>
          </a:p>
          <a:p>
            <a:r>
              <a:rPr lang="nl-NL" sz="2400" dirty="0" err="1" smtClean="0"/>
              <a:t>Once</a:t>
            </a:r>
            <a:r>
              <a:rPr lang="nl-NL" sz="2400" dirty="0" smtClean="0"/>
              <a:t> </a:t>
            </a:r>
            <a:r>
              <a:rPr lang="nl-NL" sz="2400" dirty="0" err="1" smtClean="0"/>
              <a:t>you’ve</a:t>
            </a:r>
            <a:r>
              <a:rPr lang="nl-NL" sz="2400" dirty="0" smtClean="0"/>
              <a:t> </a:t>
            </a:r>
            <a:r>
              <a:rPr lang="nl-NL" sz="2400" dirty="0" err="1" smtClean="0"/>
              <a:t>picked</a:t>
            </a:r>
            <a:r>
              <a:rPr lang="nl-NL" sz="2400" dirty="0" smtClean="0"/>
              <a:t> </a:t>
            </a:r>
            <a:r>
              <a:rPr lang="nl-NL" sz="2400" dirty="0" err="1" smtClean="0"/>
              <a:t>your</a:t>
            </a:r>
            <a:r>
              <a:rPr lang="nl-NL" sz="2400" dirty="0" smtClean="0"/>
              <a:t> </a:t>
            </a:r>
            <a:r>
              <a:rPr lang="nl-NL" sz="2400" dirty="0" err="1" smtClean="0"/>
              <a:t>figure</a:t>
            </a:r>
            <a:r>
              <a:rPr lang="nl-NL" sz="2400" dirty="0" smtClean="0"/>
              <a:t>, start </a:t>
            </a:r>
            <a:r>
              <a:rPr lang="nl-NL" sz="2400" dirty="0" err="1" smtClean="0"/>
              <a:t>with</a:t>
            </a:r>
            <a:r>
              <a:rPr lang="nl-NL" sz="2400" dirty="0" smtClean="0"/>
              <a:t> </a:t>
            </a:r>
            <a:r>
              <a:rPr lang="nl-NL" sz="2400" dirty="0" err="1" smtClean="0"/>
              <a:t>searching</a:t>
            </a:r>
            <a:r>
              <a:rPr lang="nl-NL" sz="2400" dirty="0" smtClean="0"/>
              <a:t> </a:t>
            </a:r>
            <a:r>
              <a:rPr lang="nl-NL" sz="2400" dirty="0" err="1" smtClean="0"/>
              <a:t>for</a:t>
            </a:r>
            <a:r>
              <a:rPr lang="nl-NL" sz="2400" dirty="0" smtClean="0"/>
              <a:t> information</a:t>
            </a:r>
          </a:p>
          <a:p>
            <a:endParaRPr lang="nl-NL" sz="2400" dirty="0"/>
          </a:p>
          <a:p>
            <a:r>
              <a:rPr lang="nl-NL" sz="2400" dirty="0" err="1" smtClean="0"/>
              <a:t>You</a:t>
            </a:r>
            <a:r>
              <a:rPr lang="nl-NL" sz="2400" dirty="0" smtClean="0"/>
              <a:t> have 25 minutes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gather</a:t>
            </a:r>
            <a:r>
              <a:rPr lang="nl-NL" sz="2400" dirty="0" smtClean="0"/>
              <a:t> information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0539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lesson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Do </a:t>
            </a:r>
            <a:r>
              <a:rPr lang="nl-NL" sz="2400" dirty="0" err="1" smtClean="0"/>
              <a:t>you</a:t>
            </a:r>
            <a:r>
              <a:rPr lang="nl-NL" sz="2400" dirty="0" smtClean="0"/>
              <a:t> have </a:t>
            </a:r>
            <a:r>
              <a:rPr lang="nl-NL" sz="2400" dirty="0" err="1" smtClean="0"/>
              <a:t>enough</a:t>
            </a:r>
            <a:r>
              <a:rPr lang="nl-NL" sz="2400" dirty="0" smtClean="0"/>
              <a:t> information </a:t>
            </a:r>
            <a:r>
              <a:rPr lang="nl-NL" sz="2400" dirty="0" err="1" smtClean="0"/>
              <a:t>to</a:t>
            </a:r>
            <a:r>
              <a:rPr lang="nl-NL" sz="2400" dirty="0" smtClean="0"/>
              <a:t> start </a:t>
            </a:r>
            <a:r>
              <a:rPr lang="nl-NL" sz="2400" dirty="0" err="1" smtClean="0"/>
              <a:t>writing</a:t>
            </a:r>
            <a:r>
              <a:rPr lang="nl-NL" sz="2400" dirty="0" smtClean="0"/>
              <a:t>?</a:t>
            </a:r>
          </a:p>
          <a:p>
            <a:endParaRPr lang="nl-NL" sz="2400" dirty="0"/>
          </a:p>
          <a:p>
            <a:r>
              <a:rPr lang="nl-NL" sz="2400" dirty="0" smtClean="0"/>
              <a:t>Next </a:t>
            </a:r>
            <a:r>
              <a:rPr lang="nl-NL" sz="2400" dirty="0" err="1" smtClean="0"/>
              <a:t>lesson</a:t>
            </a:r>
            <a:r>
              <a:rPr lang="nl-NL" sz="2400" dirty="0" smtClean="0"/>
              <a:t>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3619946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182</TotalTime>
  <Words>254</Words>
  <Application>Microsoft Office PowerPoint</Application>
  <PresentationFormat>Breedbeeld</PresentationFormat>
  <Paragraphs>42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</vt:lpstr>
      <vt:lpstr>Famous British people</vt:lpstr>
      <vt:lpstr>Goals and planning</vt:lpstr>
      <vt:lpstr>Finding sources and gathering information</vt:lpstr>
      <vt:lpstr>Finding sources and gathering information</vt:lpstr>
      <vt:lpstr>Choose your figure </vt:lpstr>
      <vt:lpstr>End of the lesson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Famous British people</dc:title>
  <dc:creator>alex jacobs</dc:creator>
  <cp:lastModifiedBy>alex jacobs</cp:lastModifiedBy>
  <cp:revision>8</cp:revision>
  <dcterms:created xsi:type="dcterms:W3CDTF">2018-12-29T15:09:28Z</dcterms:created>
  <dcterms:modified xsi:type="dcterms:W3CDTF">2019-01-06T13:13:28Z</dcterms:modified>
</cp:coreProperties>
</file>